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5"/>
  </p:notesMasterIdLst>
  <p:sldIdLst>
    <p:sldId id="256" r:id="rId2"/>
    <p:sldId id="257" r:id="rId3"/>
    <p:sldId id="274" r:id="rId4"/>
    <p:sldId id="285" r:id="rId5"/>
    <p:sldId id="286" r:id="rId6"/>
    <p:sldId id="270" r:id="rId7"/>
    <p:sldId id="287" r:id="rId8"/>
    <p:sldId id="258" r:id="rId9"/>
    <p:sldId id="259" r:id="rId10"/>
    <p:sldId id="260" r:id="rId11"/>
    <p:sldId id="289" r:id="rId12"/>
    <p:sldId id="261" r:id="rId13"/>
    <p:sldId id="269" r:id="rId14"/>
    <p:sldId id="265" r:id="rId15"/>
    <p:sldId id="262" r:id="rId16"/>
    <p:sldId id="291" r:id="rId17"/>
    <p:sldId id="277" r:id="rId18"/>
    <p:sldId id="276" r:id="rId19"/>
    <p:sldId id="278" r:id="rId20"/>
    <p:sldId id="266" r:id="rId21"/>
    <p:sldId id="279" r:id="rId22"/>
    <p:sldId id="264" r:id="rId23"/>
    <p:sldId id="280" r:id="rId24"/>
    <p:sldId id="267" r:id="rId25"/>
    <p:sldId id="281" r:id="rId26"/>
    <p:sldId id="275" r:id="rId27"/>
    <p:sldId id="283" r:id="rId28"/>
    <p:sldId id="268" r:id="rId29"/>
    <p:sldId id="263" r:id="rId30"/>
    <p:sldId id="282" r:id="rId31"/>
    <p:sldId id="273" r:id="rId32"/>
    <p:sldId id="284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1ABD1-6891-422F-97C1-2AFFB7B34C28}" type="datetimeFigureOut">
              <a:rPr lang="en-IN" smtClean="0"/>
              <a:pPr/>
              <a:t>17-06-2013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00AF9-3F7E-4B87-85FB-3BDB7B41FF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92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00AF9-3F7E-4B87-85FB-3BDB7B41FFAF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4222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323512-BA7A-4083-BFA9-57EC9B2CFDBC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715291-BC1A-4634-A921-E63DB573B1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86" y="0"/>
            <a:ext cx="6624736" cy="16154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Singh State Technical Campus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143932" cy="1357322"/>
          </a:xfrm>
        </p:spPr>
        <p:txBody>
          <a:bodyPr numCol="1">
            <a:normAutofit fontScale="70000" lnSpcReduction="20000"/>
          </a:bodyPr>
          <a:lstStyle/>
          <a:p>
            <a:pPr algn="ctr"/>
            <a:r>
              <a:rPr lang="en-GB" sz="4500" b="1" dirty="0" err="1" smtClean="0">
                <a:latin typeface="Times New Roman" pitchFamily="18" charset="0"/>
                <a:cs typeface="Times New Roman" pitchFamily="18" charset="0"/>
              </a:rPr>
              <a:t>Moga</a:t>
            </a:r>
            <a:r>
              <a:rPr lang="en-GB" sz="4500" b="1" dirty="0" smtClean="0">
                <a:latin typeface="Times New Roman" pitchFamily="18" charset="0"/>
                <a:cs typeface="Times New Roman" pitchFamily="18" charset="0"/>
              </a:rPr>
              <a:t> Road(NH-95),</a:t>
            </a:r>
            <a:r>
              <a:rPr lang="en-GB" sz="4500" b="1" dirty="0" err="1" smtClean="0">
                <a:latin typeface="Times New Roman" pitchFamily="18" charset="0"/>
                <a:cs typeface="Times New Roman" pitchFamily="18" charset="0"/>
              </a:rPr>
              <a:t>Ferozepur</a:t>
            </a:r>
            <a:r>
              <a:rPr lang="en-GB" sz="4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4500" b="1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GB" sz="4500" b="1" dirty="0" smtClean="0">
                <a:latin typeface="Times New Roman" pitchFamily="18" charset="0"/>
                <a:cs typeface="Times New Roman" pitchFamily="18" charset="0"/>
              </a:rPr>
              <a:t>),India </a:t>
            </a:r>
          </a:p>
          <a:p>
            <a:pPr algn="ctr"/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     AICTE APPROVED	</a:t>
            </a:r>
          </a:p>
          <a:p>
            <a:pPr algn="ctr"/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PTU JALANDHAR AFFILIATED </a:t>
            </a:r>
          </a:p>
          <a:p>
            <a:pPr algn="ctr"/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(ESTABLISHED BY PUNJAB GOVERNMENT IN 1995)</a:t>
            </a:r>
          </a:p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ndeep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19561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1663786"/>
            <a:ext cx="624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PTU JALANDHAR AFFILIATED </a:t>
            </a:r>
          </a:p>
          <a:p>
            <a:pPr algn="ctr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(ESTABLISHED BY PUNJAB GOVERNMENT IN 1995)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Technical Education Quality Improvement Programme (TEQIP) is being implemented at SBS by Government of India as a World Bank assisted Project to improve the quality of technical education system in the country.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Strengthening Institutions to produce high quality engineers for better employability.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Scaling-up postgraduate education and demand-driven Research &amp; Development and Innovation.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Establishing Centres of Excellence for focused applicable research.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Training of faculty for effective Teaching.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Enhancing Institutional and System Management effectiveness. 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TEQIP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SBSSTC has got the grant of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rupees by the centre govt. for the growth of college.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the girls hostel.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of cost industrial visit for MCA and MBA students.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of cost 6 months training for MBA and MCA students in college labs.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of cost certification courses for MBA/MCA/BCA/BSC IT students.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extra classes for weaker students.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Grant of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TEQIP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SBS has maintained the NKN that is a sharing Network with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IIT’s,NIT’s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IIM’s .With this interlinked network students can share the academics notes, journals, current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disscusion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topics and recent trends of Information technology with the experts and IIT’s and IIM’s.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purpose of such a knowledge network is to build quality institutions with requisite research facilities and create a pool of highly trained persons.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NKN while impacting the existing academic and student community will also alter the R&amp;D landscape for future generations.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National Knowledge Network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Mr.Anil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Associate director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(HOD MCA) with experience above 15 years.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R.P. Singh Associate Director (HOD Management) with experience more than 15 years.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regular faculty members with qualification MCA and PhD.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adhoc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faculty members from reputed universities.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Faculty for MCA/MBA/BCA/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(IT)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Animation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Web Designers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Networking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Oracle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Personality Development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Communication skills</a:t>
            </a:r>
          </a:p>
          <a:p>
            <a:pPr marL="109728" indent="0"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Free of cost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Extra courses to be taught for MCA/MBA/BCA/BSC IT students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1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Certified Courses for students of MCA/MBA/BCA/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Bsc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(IT)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041023"/>
            <a:ext cx="69127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Networking classes are conducted at College Labs by CISCO itself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certications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provided by CISCO itself.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 classes for hardware are also provided to the students at off hours.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Workshops are conducted by Companies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Infosys,Tech-mahindra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Acccentures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Piford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,and many more companies.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 Guest lectures by topmost university experts from  IIT ,Tech ,PU Chandigarh and Punjabi university Patiala.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 will be declared as the autonomous university in the recent future. In this capacity college will have the power to do the following:-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 will conduct the final papers at its own level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 can change the syllabus any time according to recent technology trends and latest industry requirements.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Academic Autonomy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852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872110" cy="30243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Airy and well lightened Lecture halls and tutorial rooms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05013"/>
            <a:ext cx="3744416" cy="30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5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MCA and MBA students has made “Communal Association of Computer Applications” for the innovative growth of students on technical and non technical aspects both. In CACA  students themselves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monthly one technical and one non technical that builds the self confidence and creativity.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Interdepartmental CACA Society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COMMUNAL ASSOCIATION OF COMPUTER APPLICATIONS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062596"/>
              </p:ext>
            </p:extLst>
          </p:nvPr>
        </p:nvGraphicFramePr>
        <p:xfrm>
          <a:off x="539552" y="3933056"/>
          <a:ext cx="8229600" cy="627644"/>
        </p:xfrm>
        <a:graphic>
          <a:graphicData uri="http://schemas.openxmlformats.org/drawingml/2006/table">
            <a:tbl>
              <a:tblPr/>
              <a:tblGrid>
                <a:gridCol w="246888"/>
                <a:gridCol w="7982712"/>
              </a:tblGrid>
              <a:tr h="55302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 marL="79004" marR="79004" marT="39502" marB="395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79004" marR="79004" marT="39502" marB="39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3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032448" cy="31719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CACA QUIZ held by students themselves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00808"/>
            <a:ext cx="452113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1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Institute was established by the Government of Punjab in 1995 with the name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Singh College of Engineering &amp; Technology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as a tribute to the great martyr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Singh.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academic year 2011-12, it was upgraded to the status of a technical campus and rechristened as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Singh State Technical Campus,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Ferozepur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Technical Campus, with its lush green state-of-the-art campus spread over 98 acres is situated on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Ferozepur-Moga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Road, about four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Kilometers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away from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Ferozepur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city.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Campus overview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Virsa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’ grant annual event of SBSSTC by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Polywing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department and management department.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Jashan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Grand annual event of SBSSTC by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BTECH department.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BCA girls have won the first prize in LOK-FOLK held at Bombay Govt. auditorium.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College has its own NSS unit in which blood donation camps , medical camps , tree plantation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are organised by the students.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Cultural Events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95822"/>
            <a:ext cx="3810000" cy="285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NSS UNIT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Activites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00808"/>
            <a:ext cx="3980160" cy="27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Three (03) hostels for boys namely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Satluj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Bhawan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Ganga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Bhawan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Beas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Bhawan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91 dormitory rooms each with a capacity of 3 to 4 students and 202 double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seater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rooms.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Two (02) hostels for girls namely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Sarswati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Bhawan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Mata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Gujri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Bhawan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29 dormitory rooms each with a capacity of 3 to 4 students and 79 two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seater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rooms.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Hostels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3960440" cy="32403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H’ble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Techincal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minister Anil Joshi laid the foundation stone of Girls Hostel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88840"/>
            <a:ext cx="37444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Our students has First 10 positions in academic and sports in PTU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Jallandhar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Technical Campus have a vast lush green play' fields measuring 245x245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meter.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 this area playgrounds such as 400 meter, athletic track, hockey ground, basketball ground volleyball, lawn tennis and badminton.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cemented courts are available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Indoor games like carom, table tennis, chess are available in each hostel.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Technical Campus has started fitness centre in the campus.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Technical Campus also plans to have a swimming pool.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Academics and sports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3995120" cy="3312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Annual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Atheltic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Meet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48933"/>
            <a:ext cx="3783856" cy="34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2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Shopping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with grocery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shop, a stationary shop, a photo-state shop, a confectionary shop, a barber shop, a dhobi shop and a fruits &amp; vegetables shop.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Canteen Facility and Nescafe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Outlet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Gymnasium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Bank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ATM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 Post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Office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Guest House &amp; Guest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Rooms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Dispensary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Central Amenities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996952"/>
            <a:ext cx="3456384" cy="28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469056"/>
            <a:ext cx="4464496" cy="2232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721" y="10527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700" dirty="0">
                <a:latin typeface="Times New Roman" pitchFamily="18" charset="0"/>
                <a:cs typeface="Times New Roman" pitchFamily="18" charset="0"/>
              </a:rPr>
              <a:t>Library is member of DELNET (Developing Library </a:t>
            </a: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Networks)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IN" sz="2700" dirty="0">
                <a:latin typeface="Times New Roman" pitchFamily="18" charset="0"/>
                <a:cs typeface="Times New Roman" pitchFamily="18" charset="0"/>
              </a:rPr>
              <a:t>is having various section, i.e., Reference </a:t>
            </a:r>
            <a:r>
              <a:rPr lang="en-IN" sz="2700" dirty="0" err="1">
                <a:latin typeface="Times New Roman" pitchFamily="18" charset="0"/>
                <a:cs typeface="Times New Roman" pitchFamily="18" charset="0"/>
              </a:rPr>
              <a:t>Section,Text</a:t>
            </a:r>
            <a:r>
              <a:rPr lang="en-IN" sz="2700" dirty="0">
                <a:latin typeface="Times New Roman" pitchFamily="18" charset="0"/>
                <a:cs typeface="Times New Roman" pitchFamily="18" charset="0"/>
              </a:rPr>
              <a:t> Book Section, Book Bank Section, Circulation Section, Newspaper, News Letter, Journals, Magazines Section, CD-ROM </a:t>
            </a: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facility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IN" sz="2700" dirty="0">
                <a:latin typeface="Times New Roman" pitchFamily="18" charset="0"/>
                <a:cs typeface="Times New Roman" pitchFamily="18" charset="0"/>
              </a:rPr>
              <a:t>is facility of Book Bank for SC/ST </a:t>
            </a: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students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7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700" dirty="0">
                <a:latin typeface="Times New Roman" pitchFamily="18" charset="0"/>
                <a:cs typeface="Times New Roman" pitchFamily="18" charset="0"/>
              </a:rPr>
              <a:t>air conditioned Reading Hall.</a:t>
            </a:r>
          </a:p>
        </p:txBody>
      </p:sp>
    </p:spTree>
    <p:extLst>
      <p:ext uri="{BB962C8B-B14F-4D97-AF65-F5344CB8AC3E}">
        <p14:creationId xmlns:p14="http://schemas.microsoft.com/office/powerpoint/2010/main" xmlns="" val="33863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MCA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00%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MBA 100%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BCA 95%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BSC IT 95%</a:t>
            </a:r>
          </a:p>
          <a:p>
            <a:r>
              <a:rPr lang="en-US" dirty="0"/>
              <a:t>Extra classes for Weaker students </a:t>
            </a:r>
            <a:r>
              <a:rPr lang="en-US" dirty="0" smtClean="0"/>
              <a:t>who have reappears are </a:t>
            </a:r>
            <a:r>
              <a:rPr lang="en-US" dirty="0"/>
              <a:t>conducted off time.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PTU Results:-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Placements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Our students are placed at Tech Mahindra, Infosys, Parrot System, Accenture, L&amp; 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Infotech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Flex,Satyam,Gujrat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Ambuja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Wipro, Nestle,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Bluestar,Samsung,videocon,Beta-soft,India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glicol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many more.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college is also making Joint venture with reputed companies for the placements of MBA and MCA.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4221891" cy="34563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Singh State Technical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Campus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72816"/>
            <a:ext cx="424847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72816"/>
            <a:ext cx="6264696" cy="3744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Campus visit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sonalika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tractors     for placements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836712"/>
            <a:ext cx="9252520" cy="61206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Placements in 2013 Batch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2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2"/>
            <a:ext cx="7992888" cy="4680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 Ragging Campus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8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 Registration will open on </a:t>
            </a:r>
          </a:p>
          <a:p>
            <a:pPr marL="109728" indent="0">
              <a:buNone/>
            </a:pPr>
            <a:r>
              <a:rPr lang="en-US" dirty="0" smtClean="0"/>
              <a:t>  For any query please contact:-</a:t>
            </a:r>
          </a:p>
          <a:p>
            <a:r>
              <a:rPr lang="en-US" dirty="0" smtClean="0"/>
              <a:t>DR RP Singh HOD MBA 8288012024</a:t>
            </a:r>
          </a:p>
          <a:p>
            <a:r>
              <a:rPr lang="en-US" dirty="0" smtClean="0"/>
              <a:t>MR Anil </a:t>
            </a:r>
            <a:r>
              <a:rPr lang="en-US" dirty="0" err="1" smtClean="0"/>
              <a:t>Bansal</a:t>
            </a:r>
            <a:r>
              <a:rPr lang="en-US" dirty="0" smtClean="0"/>
              <a:t> HOD MCA 828801206</a:t>
            </a:r>
          </a:p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Bindu</a:t>
            </a:r>
            <a:r>
              <a:rPr lang="en-US" dirty="0" smtClean="0"/>
              <a:t> </a:t>
            </a:r>
            <a:r>
              <a:rPr lang="en-US" dirty="0" err="1" smtClean="0"/>
              <a:t>Bala</a:t>
            </a:r>
            <a:r>
              <a:rPr lang="en-US" dirty="0" smtClean="0"/>
              <a:t> 8146589807</a:t>
            </a:r>
          </a:p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Nisha</a:t>
            </a:r>
            <a:r>
              <a:rPr lang="en-US" dirty="0" smtClean="0"/>
              <a:t> Gupta 8146291093</a:t>
            </a:r>
            <a:endParaRPr lang="en-US" dirty="0"/>
          </a:p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Gulshan</a:t>
            </a:r>
            <a:r>
              <a:rPr lang="en-US" dirty="0" smtClean="0"/>
              <a:t> </a:t>
            </a:r>
            <a:r>
              <a:rPr lang="en-US" dirty="0" err="1" smtClean="0"/>
              <a:t>Ahuja</a:t>
            </a:r>
            <a:r>
              <a:rPr lang="en-US" dirty="0" smtClean="0"/>
              <a:t> 8146550540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Rakesh</a:t>
            </a:r>
            <a:r>
              <a:rPr lang="en-US" dirty="0" smtClean="0"/>
              <a:t> Gupta 9855407673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 Open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429000"/>
            <a:ext cx="2088232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3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1138"/>
            <a:ext cx="647369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MCA/MBA/BCA Department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4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8 lecture halls</a:t>
            </a:r>
          </a:p>
          <a:p>
            <a:r>
              <a:rPr lang="en-US" dirty="0" smtClean="0"/>
              <a:t>4 tutorial rooms</a:t>
            </a:r>
          </a:p>
          <a:p>
            <a:r>
              <a:rPr lang="en-US" dirty="0" smtClean="0"/>
              <a:t>1 conference hall</a:t>
            </a:r>
          </a:p>
          <a:p>
            <a:r>
              <a:rPr lang="en-US" dirty="0" smtClean="0"/>
              <a:t>2 computer labs</a:t>
            </a:r>
          </a:p>
          <a:p>
            <a:r>
              <a:rPr lang="en-US" dirty="0" smtClean="0"/>
              <a:t>Large compound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Infrastructure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196752"/>
            <a:ext cx="3275856" cy="197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700" y="3802732"/>
            <a:ext cx="3275856" cy="19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149080"/>
            <a:ext cx="2808312" cy="16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7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The Technical Campus has an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designed, well equipped and centrally air-conditioned Computer Centre.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Computer Centre has 03 Servers (SQL server, Network Management Server and Windows NT) to which 135 intelligent terminals are connected through AT&amp;T three layered structured cabling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laser printer, a scanner, seven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Inkjet Printers, twenty Dot Matrix Printers, and a number of CD-Writers are the added support to the service of Computer Centre.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Computer Centre has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Mbps (1:1) Leased Line Internet Connectivity through BSNL.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internet facility is distributed on all the 800 terminals available in the Technical Campus.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computer centre also provides Wi-Fi connectivity in the campus. The timings of Computer Centre are 8.00 am to 5.00 p.m. throughout the academic session on all week days</a:t>
            </a:r>
            <a:r>
              <a:rPr lang="en-IN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Lab Infrastructure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2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484784"/>
            <a:ext cx="3960440" cy="26642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MCA Department Computer Lab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Central Computer Centre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ndeep\Desktop\comp_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3476625" cy="1944216"/>
          </a:xfrm>
          <a:prstGeom prst="rect">
            <a:avLst/>
          </a:prstGeom>
          <a:noFill/>
        </p:spPr>
      </p:pic>
      <p:pic>
        <p:nvPicPr>
          <p:cNvPr id="2051" name="Picture 3" descr="C:\Users\Sandeep\Desktop\rdb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878800" cy="2857520"/>
          </a:xfrm>
          <a:prstGeom prst="rect">
            <a:avLst/>
          </a:prstGeom>
          <a:noFill/>
        </p:spPr>
      </p:pic>
      <p:pic>
        <p:nvPicPr>
          <p:cNvPr id="2052" name="Picture 4" descr="C:\Users\Sandeep\Desktop\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5433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Ergonomically designed, well equipped and centrally air-conditioned Computer Centre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03 Servers (SQL server, Network Management Server and Windows NT)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Computer Centre has 24 Mbps (1:1) Leased Line Internet Connectivity through BSNL.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Wi-Fi connectivity in the campus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internet facility is distributed on all the 800 terminals</a:t>
            </a:r>
          </a:p>
          <a:p>
            <a:pPr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Campus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1367</Words>
  <Application>Microsoft Office PowerPoint</Application>
  <PresentationFormat>On-screen Show (4:3)</PresentationFormat>
  <Paragraphs>141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         Shaheed Bhagat Singh State Technical Campus</vt:lpstr>
      <vt:lpstr> Campus overview</vt:lpstr>
      <vt:lpstr>Shaheed Bhagat Singh State Technical     Campus</vt:lpstr>
      <vt:lpstr>MCA/MBA/BCA Department</vt:lpstr>
      <vt:lpstr>Department Infrastructure</vt:lpstr>
      <vt:lpstr> Lab Infrastructure</vt:lpstr>
      <vt:lpstr>MCA Department Computer Lab</vt:lpstr>
      <vt:lpstr>Central Computer Centre</vt:lpstr>
      <vt:lpstr>Wi-fi Campus</vt:lpstr>
      <vt:lpstr>TEQIP</vt:lpstr>
      <vt:lpstr>Grant of 10 crores under TEQIP</vt:lpstr>
      <vt:lpstr>National Knowledge Network</vt:lpstr>
      <vt:lpstr>Faculty for MCA/MBA/BCA/Bsc(IT)</vt:lpstr>
      <vt:lpstr>Extra courses to be taught for MCA/MBA/BCA/BSC IT students</vt:lpstr>
      <vt:lpstr>Certified Courses for students of MCA/MBA/BCA/Bsc(IT)</vt:lpstr>
      <vt:lpstr>Academic Autonomy </vt:lpstr>
      <vt:lpstr>Airy and well lightened Lecture halls and tutorial rooms</vt:lpstr>
      <vt:lpstr>  Interdepartmental CACA Society      COMMUNAL ASSOCIATION OF COMPUTER APPLICATIONS </vt:lpstr>
      <vt:lpstr>CACA QUIZ held by students themselves</vt:lpstr>
      <vt:lpstr>Cultural Events</vt:lpstr>
      <vt:lpstr>NSS UNIT Activites </vt:lpstr>
      <vt:lpstr>Hostels</vt:lpstr>
      <vt:lpstr>H’ble Techincal minister Anil Joshi laid the foundation stone of Girls Hostel </vt:lpstr>
      <vt:lpstr>Academics and sports</vt:lpstr>
      <vt:lpstr>Annual Atheltic Meet</vt:lpstr>
      <vt:lpstr>Central Amenities</vt:lpstr>
      <vt:lpstr>Library</vt:lpstr>
      <vt:lpstr>PTU Results:-</vt:lpstr>
      <vt:lpstr>Placements</vt:lpstr>
      <vt:lpstr>Campus visit of sonalika tractors     for placements </vt:lpstr>
      <vt:lpstr>Placements in 2013 Batch</vt:lpstr>
      <vt:lpstr>Anti Ragging Campus</vt:lpstr>
      <vt:lpstr>Registration Open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Shaheed Bhagat Singh College of Engineering &amp; Technology</dc:title>
  <dc:creator>Sandeep</dc:creator>
  <cp:lastModifiedBy>Valued Customer</cp:lastModifiedBy>
  <cp:revision>101</cp:revision>
  <dcterms:created xsi:type="dcterms:W3CDTF">2013-04-10T18:27:46Z</dcterms:created>
  <dcterms:modified xsi:type="dcterms:W3CDTF">2013-06-17T11:28:41Z</dcterms:modified>
</cp:coreProperties>
</file>